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9" r:id="rId2"/>
  </p:sldIdLst>
  <p:sldSz cx="30600650" cy="43200638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D3E1"/>
    <a:srgbClr val="6C9FD5"/>
    <a:srgbClr val="84BDDD"/>
    <a:srgbClr val="F1B2B9"/>
    <a:srgbClr val="E68A9D"/>
    <a:srgbClr val="FADBDB"/>
    <a:srgbClr val="F8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4660"/>
  </p:normalViewPr>
  <p:slideViewPr>
    <p:cSldViewPr snapToGrid="0">
      <p:cViewPr varScale="1">
        <p:scale>
          <a:sx n="18" d="100"/>
          <a:sy n="18" d="100"/>
        </p:scale>
        <p:origin x="357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0A2F2FBF-2D42-4F4E-B1A9-475995E4A57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1241425"/>
            <a:ext cx="2371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6F3C8575-B829-4D5C-BB7C-691DF54E02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488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1pPr>
    <a:lvl2pPr marL="2012206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2pPr>
    <a:lvl3pPr marL="4024412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3pPr>
    <a:lvl4pPr marL="6036614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4pPr>
    <a:lvl5pPr marL="8048822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5pPr>
    <a:lvl6pPr marL="10061028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6pPr>
    <a:lvl7pPr marL="12073233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7pPr>
    <a:lvl8pPr marL="14085439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8pPr>
    <a:lvl9pPr marL="16097643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049" y="7070108"/>
            <a:ext cx="26010553" cy="15040222"/>
          </a:xfrm>
        </p:spPr>
        <p:txBody>
          <a:bodyPr anchor="b"/>
          <a:lstStyle>
            <a:lvl1pPr algn="ctr">
              <a:defRPr sz="2007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081" y="22690338"/>
            <a:ext cx="22950488" cy="10430151"/>
          </a:xfrm>
        </p:spPr>
        <p:txBody>
          <a:bodyPr/>
          <a:lstStyle>
            <a:lvl1pPr marL="0" indent="0" algn="ctr">
              <a:buNone/>
              <a:defRPr sz="8032"/>
            </a:lvl1pPr>
            <a:lvl2pPr marL="1530020" indent="0" algn="ctr">
              <a:buNone/>
              <a:defRPr sz="6693"/>
            </a:lvl2pPr>
            <a:lvl3pPr marL="3060040" indent="0" algn="ctr">
              <a:buNone/>
              <a:defRPr sz="6024"/>
            </a:lvl3pPr>
            <a:lvl4pPr marL="4590059" indent="0" algn="ctr">
              <a:buNone/>
              <a:defRPr sz="5354"/>
            </a:lvl4pPr>
            <a:lvl5pPr marL="6120079" indent="0" algn="ctr">
              <a:buNone/>
              <a:defRPr sz="5354"/>
            </a:lvl5pPr>
            <a:lvl6pPr marL="7650099" indent="0" algn="ctr">
              <a:buNone/>
              <a:defRPr sz="5354"/>
            </a:lvl6pPr>
            <a:lvl7pPr marL="9180119" indent="0" algn="ctr">
              <a:buNone/>
              <a:defRPr sz="5354"/>
            </a:lvl7pPr>
            <a:lvl8pPr marL="10710139" indent="0" algn="ctr">
              <a:buNone/>
              <a:defRPr sz="5354"/>
            </a:lvl8pPr>
            <a:lvl9pPr marL="12240158" indent="0" algn="ctr">
              <a:buNone/>
              <a:defRPr sz="5354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53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768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98592" y="2300034"/>
            <a:ext cx="6598265" cy="366105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797" y="2300034"/>
            <a:ext cx="19412287" cy="366105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08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5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58" y="10770172"/>
            <a:ext cx="26393061" cy="17970262"/>
          </a:xfrm>
        </p:spPr>
        <p:txBody>
          <a:bodyPr anchor="b"/>
          <a:lstStyle>
            <a:lvl1pPr>
              <a:defRPr sz="2007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858" y="28910440"/>
            <a:ext cx="26393061" cy="9450136"/>
          </a:xfrm>
        </p:spPr>
        <p:txBody>
          <a:bodyPr/>
          <a:lstStyle>
            <a:lvl1pPr marL="0" indent="0">
              <a:buNone/>
              <a:defRPr sz="8032">
                <a:solidFill>
                  <a:schemeClr val="tx1"/>
                </a:solidFill>
              </a:defRPr>
            </a:lvl1pPr>
            <a:lvl2pPr marL="1530020" indent="0">
              <a:buNone/>
              <a:defRPr sz="6693">
                <a:solidFill>
                  <a:schemeClr val="tx1">
                    <a:tint val="75000"/>
                  </a:schemeClr>
                </a:solidFill>
              </a:defRPr>
            </a:lvl2pPr>
            <a:lvl3pPr marL="3060040" indent="0">
              <a:buNone/>
              <a:defRPr sz="6024">
                <a:solidFill>
                  <a:schemeClr val="tx1">
                    <a:tint val="75000"/>
                  </a:schemeClr>
                </a:solidFill>
              </a:defRPr>
            </a:lvl3pPr>
            <a:lvl4pPr marL="459005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4pPr>
            <a:lvl5pPr marL="612007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5pPr>
            <a:lvl6pPr marL="765009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6pPr>
            <a:lvl7pPr marL="918011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7pPr>
            <a:lvl8pPr marL="1071013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8pPr>
            <a:lvl9pPr marL="12240158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020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95" y="11500170"/>
            <a:ext cx="13005276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79" y="11500170"/>
            <a:ext cx="13005276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90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300044"/>
            <a:ext cx="26393061" cy="835012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7784" y="10590160"/>
            <a:ext cx="12945507" cy="5190073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7784" y="15780233"/>
            <a:ext cx="12945507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1581" y="10590160"/>
            <a:ext cx="13009262" cy="5190073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1581" y="15780233"/>
            <a:ext cx="13009262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15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110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63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880042"/>
            <a:ext cx="9869506" cy="10080149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9262" y="6220102"/>
            <a:ext cx="15491579" cy="30700453"/>
          </a:xfrm>
        </p:spPr>
        <p:txBody>
          <a:bodyPr/>
          <a:lstStyle>
            <a:lvl1pPr>
              <a:defRPr sz="10709"/>
            </a:lvl1pPr>
            <a:lvl2pPr>
              <a:defRPr sz="9370"/>
            </a:lvl2pPr>
            <a:lvl3pPr>
              <a:defRPr sz="8032"/>
            </a:lvl3pPr>
            <a:lvl4pPr>
              <a:defRPr sz="6693"/>
            </a:lvl4pPr>
            <a:lvl5pPr>
              <a:defRPr sz="6693"/>
            </a:lvl5pPr>
            <a:lvl6pPr>
              <a:defRPr sz="6693"/>
            </a:lvl6pPr>
            <a:lvl7pPr>
              <a:defRPr sz="6693"/>
            </a:lvl7pPr>
            <a:lvl8pPr>
              <a:defRPr sz="6693"/>
            </a:lvl8pPr>
            <a:lvl9pPr>
              <a:defRPr sz="669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2960191"/>
            <a:ext cx="9869506" cy="24010358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0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880042"/>
            <a:ext cx="9869506" cy="10080149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09262" y="6220102"/>
            <a:ext cx="15491579" cy="30700453"/>
          </a:xfrm>
        </p:spPr>
        <p:txBody>
          <a:bodyPr anchor="t"/>
          <a:lstStyle>
            <a:lvl1pPr marL="0" indent="0">
              <a:buNone/>
              <a:defRPr sz="10709"/>
            </a:lvl1pPr>
            <a:lvl2pPr marL="1530020" indent="0">
              <a:buNone/>
              <a:defRPr sz="9370"/>
            </a:lvl2pPr>
            <a:lvl3pPr marL="3060040" indent="0">
              <a:buNone/>
              <a:defRPr sz="8032"/>
            </a:lvl3pPr>
            <a:lvl4pPr marL="4590059" indent="0">
              <a:buNone/>
              <a:defRPr sz="6693"/>
            </a:lvl4pPr>
            <a:lvl5pPr marL="6120079" indent="0">
              <a:buNone/>
              <a:defRPr sz="6693"/>
            </a:lvl5pPr>
            <a:lvl6pPr marL="7650099" indent="0">
              <a:buNone/>
              <a:defRPr sz="6693"/>
            </a:lvl6pPr>
            <a:lvl7pPr marL="9180119" indent="0">
              <a:buNone/>
              <a:defRPr sz="6693"/>
            </a:lvl7pPr>
            <a:lvl8pPr marL="10710139" indent="0">
              <a:buNone/>
              <a:defRPr sz="6693"/>
            </a:lvl8pPr>
            <a:lvl9pPr marL="12240158" indent="0">
              <a:buNone/>
              <a:defRPr sz="6693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2960191"/>
            <a:ext cx="9869506" cy="24010358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3795" y="2300044"/>
            <a:ext cx="26393061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95" y="11500170"/>
            <a:ext cx="26393061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3795" y="40040601"/>
            <a:ext cx="688514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3EB31-5DF5-4395-A151-E447E7CB391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6466" y="40040601"/>
            <a:ext cx="10327719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1709" y="40040601"/>
            <a:ext cx="688514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804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060040" rtl="0" eaLnBrk="1" latinLnBrk="0" hangingPunct="1">
        <a:lnSpc>
          <a:spcPct val="90000"/>
        </a:lnSpc>
        <a:spcBef>
          <a:spcPct val="0"/>
        </a:spcBef>
        <a:buNone/>
        <a:defRPr sz="14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010" indent="-765010" algn="l" defTabSz="3060040" rtl="0" eaLnBrk="1" latinLnBrk="0" hangingPunct="1">
        <a:lnSpc>
          <a:spcPct val="90000"/>
        </a:lnSpc>
        <a:spcBef>
          <a:spcPts val="3347"/>
        </a:spcBef>
        <a:buFont typeface="Arial" panose="020B0604020202020204" pitchFamily="34" charset="0"/>
        <a:buChar char="•"/>
        <a:defRPr sz="9370" kern="1200">
          <a:solidFill>
            <a:schemeClr val="tx1"/>
          </a:solidFill>
          <a:latin typeface="+mn-lt"/>
          <a:ea typeface="+mn-ea"/>
          <a:cs typeface="+mn-cs"/>
        </a:defRPr>
      </a:lvl1pPr>
      <a:lvl2pPr marL="229503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8032" kern="1200">
          <a:solidFill>
            <a:schemeClr val="tx1"/>
          </a:solidFill>
          <a:latin typeface="+mn-lt"/>
          <a:ea typeface="+mn-ea"/>
          <a:cs typeface="+mn-cs"/>
        </a:defRPr>
      </a:lvl2pPr>
      <a:lvl3pPr marL="382505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693" kern="1200">
          <a:solidFill>
            <a:schemeClr val="tx1"/>
          </a:solidFill>
          <a:latin typeface="+mn-lt"/>
          <a:ea typeface="+mn-ea"/>
          <a:cs typeface="+mn-cs"/>
        </a:defRPr>
      </a:lvl3pPr>
      <a:lvl4pPr marL="535506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88508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841510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94512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147514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3005168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1pPr>
      <a:lvl2pPr marL="153002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2pPr>
      <a:lvl3pPr marL="306004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3pPr>
      <a:lvl4pPr marL="459005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12007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765009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18011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071013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2240158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>
            <a:extLst>
              <a:ext uri="{FF2B5EF4-FFF2-40B4-BE49-F238E27FC236}">
                <a16:creationId xmlns:a16="http://schemas.microsoft.com/office/drawing/2014/main" id="{B2A62E66-5622-4E10-8B67-ACED71567924}"/>
              </a:ext>
            </a:extLst>
          </p:cNvPr>
          <p:cNvGrpSpPr/>
          <p:nvPr/>
        </p:nvGrpSpPr>
        <p:grpSpPr>
          <a:xfrm>
            <a:off x="0" y="0"/>
            <a:ext cx="30517200" cy="43078040"/>
            <a:chOff x="0" y="0"/>
            <a:chExt cx="30517200" cy="43078040"/>
          </a:xfrm>
        </p:grpSpPr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2FC9C044-AAEB-4DED-B284-4D11350844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30517200" cy="43078040"/>
            </a:xfrm>
            <a:prstGeom prst="rect">
              <a:avLst/>
            </a:prstGeom>
          </p:spPr>
        </p:pic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974C3F20-C521-4C5C-AE82-8ADC9C2425B4}"/>
                </a:ext>
              </a:extLst>
            </p:cNvPr>
            <p:cNvSpPr/>
            <p:nvPr/>
          </p:nvSpPr>
          <p:spPr>
            <a:xfrm>
              <a:off x="16674353" y="5271246"/>
              <a:ext cx="12962965" cy="14522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9B32873E-FC21-4DE1-9462-FFE7BC9DE1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443550"/>
              </p:ext>
            </p:extLst>
          </p:nvPr>
        </p:nvGraphicFramePr>
        <p:xfrm>
          <a:off x="3213039" y="8146796"/>
          <a:ext cx="26922626" cy="4302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8718">
                  <a:extLst>
                    <a:ext uri="{9D8B030D-6E8A-4147-A177-3AD203B41FA5}">
                      <a16:colId xmlns:a16="http://schemas.microsoft.com/office/drawing/2014/main" val="2883653554"/>
                    </a:ext>
                  </a:extLst>
                </a:gridCol>
                <a:gridCol w="6458438">
                  <a:extLst>
                    <a:ext uri="{9D8B030D-6E8A-4147-A177-3AD203B41FA5}">
                      <a16:colId xmlns:a16="http://schemas.microsoft.com/office/drawing/2014/main" val="3148291207"/>
                    </a:ext>
                  </a:extLst>
                </a:gridCol>
                <a:gridCol w="4634880">
                  <a:extLst>
                    <a:ext uri="{9D8B030D-6E8A-4147-A177-3AD203B41FA5}">
                      <a16:colId xmlns:a16="http://schemas.microsoft.com/office/drawing/2014/main" val="1757689741"/>
                    </a:ext>
                  </a:extLst>
                </a:gridCol>
                <a:gridCol w="11500590">
                  <a:extLst>
                    <a:ext uri="{9D8B030D-6E8A-4147-A177-3AD203B41FA5}">
                      <a16:colId xmlns:a16="http://schemas.microsoft.com/office/drawing/2014/main" val="390356645"/>
                    </a:ext>
                  </a:extLst>
                </a:gridCol>
              </a:tblGrid>
              <a:tr h="168220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團隊名稱：</a:t>
                      </a:r>
                    </a:p>
                  </a:txBody>
                  <a:tcPr marL="91178" marR="91178" marT="45589" marB="45589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zh-TW" altLang="en-US" sz="6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團隊名稱</a:t>
                      </a:r>
                      <a:r>
                        <a:rPr lang="en-US" altLang="zh-TW" sz="6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6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微軟正黑體</a:t>
                      </a:r>
                      <a:r>
                        <a:rPr lang="en-US" altLang="zh-TW" sz="6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60</a:t>
                      </a:r>
                      <a:r>
                        <a:rPr lang="zh-TW" altLang="en-US" sz="6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字元</a:t>
                      </a:r>
                      <a:r>
                        <a:rPr lang="en-US" altLang="zh-TW" sz="6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4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89743" marR="0" marT="0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4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4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225739"/>
                  </a:ext>
                </a:extLst>
              </a:tr>
              <a:tr h="2620469"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指導老師：</a:t>
                      </a:r>
                    </a:p>
                  </a:txBody>
                  <a:tcPr marL="91178" marR="91178" marT="45589" marB="45589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              老師</a:t>
                      </a:r>
                    </a:p>
                  </a:txBody>
                  <a:tcPr marL="89743" marR="0" marT="0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600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成員姓名：</a:t>
                      </a:r>
                    </a:p>
                  </a:txBody>
                  <a:tcPr marL="91178" marR="91178" marT="45589" marB="45589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altLang="zh-TW" sz="60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1178" marR="91178" marT="45589" marB="45589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311592"/>
                  </a:ext>
                </a:extLst>
              </a:tr>
            </a:tbl>
          </a:graphicData>
        </a:graphic>
      </p:graphicFrame>
      <p:sp>
        <p:nvSpPr>
          <p:cNvPr id="10" name="文字方塊 9">
            <a:extLst>
              <a:ext uri="{FF2B5EF4-FFF2-40B4-BE49-F238E27FC236}">
                <a16:creationId xmlns:a16="http://schemas.microsoft.com/office/drawing/2014/main" id="{9A3A2634-94A2-4D2D-B4F4-0494DD6D23AA}"/>
              </a:ext>
            </a:extLst>
          </p:cNvPr>
          <p:cNvSpPr txBox="1"/>
          <p:nvPr/>
        </p:nvSpPr>
        <p:spPr>
          <a:xfrm>
            <a:off x="3213040" y="6185649"/>
            <a:ext cx="26922625" cy="1799783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zh-TW" altLang="en-US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作品名稱：</a:t>
            </a:r>
            <a:r>
              <a:rPr lang="en-US" altLang="zh-TW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(</a:t>
            </a:r>
            <a:r>
              <a:rPr lang="zh-TW" altLang="en-US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華康超明體</a:t>
            </a:r>
            <a:r>
              <a:rPr lang="en-US" altLang="zh-TW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100</a:t>
            </a:r>
            <a:r>
              <a:rPr lang="zh-TW" altLang="en-US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字元</a:t>
            </a:r>
            <a:r>
              <a:rPr lang="en-US" altLang="zh-TW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)</a:t>
            </a:r>
            <a:endParaRPr lang="zh-TW" altLang="en-US" sz="9971" dirty="0">
              <a:solidFill>
                <a:srgbClr val="00B050"/>
              </a:solidFill>
              <a:latin typeface="華康超明體" panose="02020C09000000000000" pitchFamily="49" charset="-120"/>
              <a:ea typeface="華康超明體" panose="02020C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6019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18257</TotalTime>
  <Words>30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華康超明體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珮嘉 黃</dc:creator>
  <cp:lastModifiedBy>meow</cp:lastModifiedBy>
  <cp:revision>33</cp:revision>
  <cp:lastPrinted>2022-06-01T06:52:43Z</cp:lastPrinted>
  <dcterms:created xsi:type="dcterms:W3CDTF">2022-05-30T02:50:19Z</dcterms:created>
  <dcterms:modified xsi:type="dcterms:W3CDTF">2026-04-14T03:03:48Z</dcterms:modified>
</cp:coreProperties>
</file>