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9" r:id="rId3"/>
  </p:sldIdLst>
  <p:sldSz cx="30600650" cy="4320032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7D3E1"/>
    <a:srgbClr val="6C9FD5"/>
    <a:srgbClr val="84BDDD"/>
    <a:srgbClr val="F1B2B9"/>
    <a:srgbClr val="E68A9D"/>
    <a:srgbClr val="FADBDB"/>
    <a:srgbClr val="F8D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62" autoAdjust="0"/>
    <p:restoredTop sz="94660"/>
  </p:normalViewPr>
  <p:slideViewPr>
    <p:cSldViewPr snapToGrid="0">
      <p:cViewPr varScale="1">
        <p:scale>
          <a:sx n="18" d="100"/>
          <a:sy n="18" d="100"/>
        </p:scale>
        <p:origin x="357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8135"/>
          </a:xfrm>
          <a:prstGeom prst="rect">
            <a:avLst/>
          </a:prstGeom>
        </p:spPr>
        <p:txBody>
          <a:bodyPr vert="horz" lIns="91431" tIns="45716" rIns="91431" bIns="45716" rtlCol="0"/>
          <a:lstStyle>
            <a:lvl1pPr algn="r">
              <a:defRPr sz="1200"/>
            </a:lvl1pPr>
          </a:lstStyle>
          <a:p>
            <a:fld id="{0A2F2FBF-2D42-4F4E-B1A9-475995E4A578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2975" y="1241425"/>
            <a:ext cx="23717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6" rIns="91431" bIns="45716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959"/>
            <a:ext cx="5438140" cy="3909239"/>
          </a:xfrm>
          <a:prstGeom prst="rect">
            <a:avLst/>
          </a:prstGeom>
        </p:spPr>
        <p:txBody>
          <a:bodyPr vert="horz" lIns="91431" tIns="45716" rIns="91431" bIns="45716" rtlCol="0"/>
          <a:lstStyle/>
          <a:p>
            <a:pPr lvl="0"/>
            <a:r>
              <a:rPr lang="zh-TW" altLang="en-US"/>
              <a:t>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8134"/>
          </a:xfrm>
          <a:prstGeom prst="rect">
            <a:avLst/>
          </a:prstGeom>
        </p:spPr>
        <p:txBody>
          <a:bodyPr vert="horz" lIns="91431" tIns="45716" rIns="91431" bIns="45716" rtlCol="0" anchor="b"/>
          <a:lstStyle>
            <a:lvl1pPr algn="r">
              <a:defRPr sz="1200"/>
            </a:lvl1pPr>
          </a:lstStyle>
          <a:p>
            <a:fld id="{6F3C8575-B829-4D5C-BB7C-691DF54E02C8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1pPr>
    <a:lvl2pPr marL="2012315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2pPr>
    <a:lvl3pPr marL="4024630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3pPr>
    <a:lvl4pPr marL="6036310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4pPr>
    <a:lvl5pPr marL="8048625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5pPr>
    <a:lvl6pPr marL="10060940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6pPr>
    <a:lvl7pPr marL="12073255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7pPr>
    <a:lvl8pPr marL="14085570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8pPr>
    <a:lvl9pPr marL="16097885" algn="l" defTabSz="4024630" rtl="0" eaLnBrk="1" latinLnBrk="0" hangingPunct="1">
      <a:defRPr sz="52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95049" y="7070108"/>
            <a:ext cx="26010553" cy="15040222"/>
          </a:xfrm>
        </p:spPr>
        <p:txBody>
          <a:bodyPr anchor="b"/>
          <a:lstStyle>
            <a:lvl1pPr algn="ctr">
              <a:defRPr sz="200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825081" y="22690338"/>
            <a:ext cx="22950488" cy="10430151"/>
          </a:xfrm>
        </p:spPr>
        <p:txBody>
          <a:bodyPr/>
          <a:lstStyle>
            <a:lvl1pPr marL="0" indent="0" algn="ctr">
              <a:buNone/>
              <a:defRPr sz="8030"/>
            </a:lvl1pPr>
            <a:lvl2pPr marL="1529715" indent="0" algn="ctr">
              <a:buNone/>
              <a:defRPr sz="6695"/>
            </a:lvl2pPr>
            <a:lvl3pPr marL="3060065" indent="0" algn="ctr">
              <a:buNone/>
              <a:defRPr sz="6025"/>
            </a:lvl3pPr>
            <a:lvl4pPr marL="4589780" indent="0" algn="ctr">
              <a:buNone/>
              <a:defRPr sz="5355"/>
            </a:lvl4pPr>
            <a:lvl5pPr marL="6120130" indent="0" algn="ctr">
              <a:buNone/>
              <a:defRPr sz="5355"/>
            </a:lvl5pPr>
            <a:lvl6pPr marL="7649845" indent="0" algn="ctr">
              <a:buNone/>
              <a:defRPr sz="5355"/>
            </a:lvl6pPr>
            <a:lvl7pPr marL="9180195" indent="0" algn="ctr">
              <a:buNone/>
              <a:defRPr sz="5355"/>
            </a:lvl7pPr>
            <a:lvl8pPr marL="10709910" indent="0" algn="ctr">
              <a:buNone/>
              <a:defRPr sz="5355"/>
            </a:lvl8pPr>
            <a:lvl9pPr marL="12240260" indent="0" algn="ctr">
              <a:buNone/>
              <a:defRPr sz="5355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898592" y="2300034"/>
            <a:ext cx="6598265" cy="366105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03797" y="2300034"/>
            <a:ext cx="19412287" cy="36610544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7858" y="10770172"/>
            <a:ext cx="26393061" cy="17970262"/>
          </a:xfrm>
        </p:spPr>
        <p:txBody>
          <a:bodyPr anchor="b"/>
          <a:lstStyle>
            <a:lvl1pPr>
              <a:defRPr sz="2008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7858" y="28910440"/>
            <a:ext cx="26393061" cy="9450136"/>
          </a:xfrm>
        </p:spPr>
        <p:txBody>
          <a:bodyPr/>
          <a:lstStyle>
            <a:lvl1pPr marL="0" indent="0">
              <a:buNone/>
              <a:defRPr sz="8030">
                <a:solidFill>
                  <a:schemeClr val="tx1"/>
                </a:solidFill>
              </a:defRPr>
            </a:lvl1pPr>
            <a:lvl2pPr marL="1529715" indent="0">
              <a:buNone/>
              <a:defRPr sz="6695">
                <a:solidFill>
                  <a:schemeClr val="tx1">
                    <a:tint val="75000"/>
                  </a:schemeClr>
                </a:solidFill>
              </a:defRPr>
            </a:lvl2pPr>
            <a:lvl3pPr marL="3060065" indent="0">
              <a:buNone/>
              <a:defRPr sz="6025">
                <a:solidFill>
                  <a:schemeClr val="tx1">
                    <a:tint val="75000"/>
                  </a:schemeClr>
                </a:solidFill>
              </a:defRPr>
            </a:lvl3pPr>
            <a:lvl4pPr marL="4589780" indent="0">
              <a:buNone/>
              <a:defRPr sz="5355">
                <a:solidFill>
                  <a:schemeClr val="tx1">
                    <a:tint val="75000"/>
                  </a:schemeClr>
                </a:solidFill>
              </a:defRPr>
            </a:lvl4pPr>
            <a:lvl5pPr marL="6120130" indent="0">
              <a:buNone/>
              <a:defRPr sz="5355">
                <a:solidFill>
                  <a:schemeClr val="tx1">
                    <a:tint val="75000"/>
                  </a:schemeClr>
                </a:solidFill>
              </a:defRPr>
            </a:lvl5pPr>
            <a:lvl6pPr marL="7649845" indent="0">
              <a:buNone/>
              <a:defRPr sz="5355">
                <a:solidFill>
                  <a:schemeClr val="tx1">
                    <a:tint val="75000"/>
                  </a:schemeClr>
                </a:solidFill>
              </a:defRPr>
            </a:lvl6pPr>
            <a:lvl7pPr marL="9180195" indent="0">
              <a:buNone/>
              <a:defRPr sz="5355">
                <a:solidFill>
                  <a:schemeClr val="tx1">
                    <a:tint val="75000"/>
                  </a:schemeClr>
                </a:solidFill>
              </a:defRPr>
            </a:lvl7pPr>
            <a:lvl8pPr marL="10709910" indent="0">
              <a:buNone/>
              <a:defRPr sz="5355">
                <a:solidFill>
                  <a:schemeClr val="tx1">
                    <a:tint val="75000"/>
                  </a:schemeClr>
                </a:solidFill>
              </a:defRPr>
            </a:lvl8pPr>
            <a:lvl9pPr marL="12240260" indent="0">
              <a:buNone/>
              <a:defRPr sz="535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03795" y="11500170"/>
            <a:ext cx="13005276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491579" y="11500170"/>
            <a:ext cx="13005276" cy="2741040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300044"/>
            <a:ext cx="26393061" cy="8350126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7784" y="10590160"/>
            <a:ext cx="12945507" cy="5190073"/>
          </a:xfrm>
        </p:spPr>
        <p:txBody>
          <a:bodyPr anchor="b"/>
          <a:lstStyle>
            <a:lvl1pPr marL="0" indent="0">
              <a:buNone/>
              <a:defRPr sz="8030" b="1"/>
            </a:lvl1pPr>
            <a:lvl2pPr marL="1529715" indent="0">
              <a:buNone/>
              <a:defRPr sz="6695" b="1"/>
            </a:lvl2pPr>
            <a:lvl3pPr marL="3060065" indent="0">
              <a:buNone/>
              <a:defRPr sz="6025" b="1"/>
            </a:lvl3pPr>
            <a:lvl4pPr marL="4589780" indent="0">
              <a:buNone/>
              <a:defRPr sz="5355" b="1"/>
            </a:lvl4pPr>
            <a:lvl5pPr marL="6120130" indent="0">
              <a:buNone/>
              <a:defRPr sz="5355" b="1"/>
            </a:lvl5pPr>
            <a:lvl6pPr marL="7649845" indent="0">
              <a:buNone/>
              <a:defRPr sz="5355" b="1"/>
            </a:lvl6pPr>
            <a:lvl7pPr marL="9180195" indent="0">
              <a:buNone/>
              <a:defRPr sz="5355" b="1"/>
            </a:lvl7pPr>
            <a:lvl8pPr marL="10709910" indent="0">
              <a:buNone/>
              <a:defRPr sz="5355" b="1"/>
            </a:lvl8pPr>
            <a:lvl9pPr marL="12240260" indent="0">
              <a:buNone/>
              <a:defRPr sz="5355" b="1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07784" y="15780233"/>
            <a:ext cx="12945507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491581" y="10590160"/>
            <a:ext cx="13009262" cy="5190073"/>
          </a:xfrm>
        </p:spPr>
        <p:txBody>
          <a:bodyPr anchor="b"/>
          <a:lstStyle>
            <a:lvl1pPr marL="0" indent="0">
              <a:buNone/>
              <a:defRPr sz="8030" b="1"/>
            </a:lvl1pPr>
            <a:lvl2pPr marL="1529715" indent="0">
              <a:buNone/>
              <a:defRPr sz="6695" b="1"/>
            </a:lvl2pPr>
            <a:lvl3pPr marL="3060065" indent="0">
              <a:buNone/>
              <a:defRPr sz="6025" b="1"/>
            </a:lvl3pPr>
            <a:lvl4pPr marL="4589780" indent="0">
              <a:buNone/>
              <a:defRPr sz="5355" b="1"/>
            </a:lvl4pPr>
            <a:lvl5pPr marL="6120130" indent="0">
              <a:buNone/>
              <a:defRPr sz="5355" b="1"/>
            </a:lvl5pPr>
            <a:lvl6pPr marL="7649845" indent="0">
              <a:buNone/>
              <a:defRPr sz="5355" b="1"/>
            </a:lvl6pPr>
            <a:lvl7pPr marL="9180195" indent="0">
              <a:buNone/>
              <a:defRPr sz="5355" b="1"/>
            </a:lvl7pPr>
            <a:lvl8pPr marL="10709910" indent="0">
              <a:buNone/>
              <a:defRPr sz="5355" b="1"/>
            </a:lvl8pPr>
            <a:lvl9pPr marL="12240260" indent="0">
              <a:buNone/>
              <a:defRPr sz="5355" b="1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491581" y="15780233"/>
            <a:ext cx="13009262" cy="23210346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1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9262" y="6220102"/>
            <a:ext cx="15491579" cy="30700453"/>
          </a:xfrm>
        </p:spPr>
        <p:txBody>
          <a:bodyPr/>
          <a:lstStyle>
            <a:lvl1pPr>
              <a:defRPr sz="10710"/>
            </a:lvl1pPr>
            <a:lvl2pPr>
              <a:defRPr sz="9370"/>
            </a:lvl2pPr>
            <a:lvl3pPr>
              <a:defRPr sz="8030"/>
            </a:lvl3pPr>
            <a:lvl4pPr>
              <a:defRPr sz="6695"/>
            </a:lvl4pPr>
            <a:lvl5pPr>
              <a:defRPr sz="6695"/>
            </a:lvl5pPr>
            <a:lvl6pPr>
              <a:defRPr sz="6695"/>
            </a:lvl6pPr>
            <a:lvl7pPr>
              <a:defRPr sz="6695"/>
            </a:lvl7pPr>
            <a:lvl8pPr>
              <a:defRPr sz="6695"/>
            </a:lvl8pPr>
            <a:lvl9pPr>
              <a:defRPr sz="6695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5"/>
            </a:lvl1pPr>
            <a:lvl2pPr marL="1529715" indent="0">
              <a:buNone/>
              <a:defRPr sz="4685"/>
            </a:lvl2pPr>
            <a:lvl3pPr marL="3060065" indent="0">
              <a:buNone/>
              <a:defRPr sz="4015"/>
            </a:lvl3pPr>
            <a:lvl4pPr marL="4589780" indent="0">
              <a:buNone/>
              <a:defRPr sz="3345"/>
            </a:lvl4pPr>
            <a:lvl5pPr marL="6120130" indent="0">
              <a:buNone/>
              <a:defRPr sz="3345"/>
            </a:lvl5pPr>
            <a:lvl6pPr marL="7649845" indent="0">
              <a:buNone/>
              <a:defRPr sz="3345"/>
            </a:lvl6pPr>
            <a:lvl7pPr marL="9180195" indent="0">
              <a:buNone/>
              <a:defRPr sz="3345"/>
            </a:lvl7pPr>
            <a:lvl8pPr marL="10709910" indent="0">
              <a:buNone/>
              <a:defRPr sz="3345"/>
            </a:lvl8pPr>
            <a:lvl9pPr marL="12240260" indent="0">
              <a:buNone/>
              <a:defRPr sz="3345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7780" y="2880042"/>
            <a:ext cx="9869506" cy="10080149"/>
          </a:xfrm>
        </p:spPr>
        <p:txBody>
          <a:bodyPr anchor="b"/>
          <a:lstStyle>
            <a:lvl1pPr>
              <a:defRPr sz="1071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009262" y="6220102"/>
            <a:ext cx="15491579" cy="30700453"/>
          </a:xfrm>
        </p:spPr>
        <p:txBody>
          <a:bodyPr anchor="t"/>
          <a:lstStyle>
            <a:lvl1pPr marL="0" indent="0">
              <a:buNone/>
              <a:defRPr sz="10710"/>
            </a:lvl1pPr>
            <a:lvl2pPr marL="1529715" indent="0">
              <a:buNone/>
              <a:defRPr sz="9370"/>
            </a:lvl2pPr>
            <a:lvl3pPr marL="3060065" indent="0">
              <a:buNone/>
              <a:defRPr sz="8030"/>
            </a:lvl3pPr>
            <a:lvl4pPr marL="4589780" indent="0">
              <a:buNone/>
              <a:defRPr sz="6695"/>
            </a:lvl4pPr>
            <a:lvl5pPr marL="6120130" indent="0">
              <a:buNone/>
              <a:defRPr sz="6695"/>
            </a:lvl5pPr>
            <a:lvl6pPr marL="7649845" indent="0">
              <a:buNone/>
              <a:defRPr sz="6695"/>
            </a:lvl6pPr>
            <a:lvl7pPr marL="9180195" indent="0">
              <a:buNone/>
              <a:defRPr sz="6695"/>
            </a:lvl7pPr>
            <a:lvl8pPr marL="10709910" indent="0">
              <a:buNone/>
              <a:defRPr sz="6695"/>
            </a:lvl8pPr>
            <a:lvl9pPr marL="12240260" indent="0">
              <a:buNone/>
              <a:defRPr sz="6695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07780" y="12960191"/>
            <a:ext cx="9869506" cy="24010358"/>
          </a:xfrm>
        </p:spPr>
        <p:txBody>
          <a:bodyPr/>
          <a:lstStyle>
            <a:lvl1pPr marL="0" indent="0">
              <a:buNone/>
              <a:defRPr sz="5355"/>
            </a:lvl1pPr>
            <a:lvl2pPr marL="1529715" indent="0">
              <a:buNone/>
              <a:defRPr sz="4685"/>
            </a:lvl2pPr>
            <a:lvl3pPr marL="3060065" indent="0">
              <a:buNone/>
              <a:defRPr sz="4015"/>
            </a:lvl3pPr>
            <a:lvl4pPr marL="4589780" indent="0">
              <a:buNone/>
              <a:defRPr sz="3345"/>
            </a:lvl4pPr>
            <a:lvl5pPr marL="6120130" indent="0">
              <a:buNone/>
              <a:defRPr sz="3345"/>
            </a:lvl5pPr>
            <a:lvl6pPr marL="7649845" indent="0">
              <a:buNone/>
              <a:defRPr sz="3345"/>
            </a:lvl6pPr>
            <a:lvl7pPr marL="9180195" indent="0">
              <a:buNone/>
              <a:defRPr sz="3345"/>
            </a:lvl7pPr>
            <a:lvl8pPr marL="10709910" indent="0">
              <a:buNone/>
              <a:defRPr sz="3345"/>
            </a:lvl8pPr>
            <a:lvl9pPr marL="12240260" indent="0">
              <a:buNone/>
              <a:defRPr sz="3345"/>
            </a:lvl9pPr>
          </a:lstStyle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3795" y="2300044"/>
            <a:ext cx="26393061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03795" y="11500170"/>
            <a:ext cx="26393061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  <a:endParaRPr lang="zh-TW" altLang="en-US"/>
          </a:p>
          <a:p>
            <a:pPr lvl="1"/>
            <a:r>
              <a:rPr lang="zh-TW" altLang="en-US"/>
              <a:t>第二層</a:t>
            </a:r>
            <a:endParaRPr lang="zh-TW" altLang="en-US"/>
          </a:p>
          <a:p>
            <a:pPr lvl="2"/>
            <a:r>
              <a:rPr lang="zh-TW" altLang="en-US"/>
              <a:t>第三層</a:t>
            </a:r>
            <a:endParaRPr lang="zh-TW" altLang="en-US"/>
          </a:p>
          <a:p>
            <a:pPr lvl="3"/>
            <a:r>
              <a:rPr lang="zh-TW" altLang="en-US"/>
              <a:t>第四層</a:t>
            </a:r>
            <a:endParaRPr lang="zh-TW" altLang="en-US"/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03795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0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3EB31-5DF5-4395-A151-E447E7CB3918}" type="datetimeFigureOut">
              <a:rPr lang="zh-TW" altLang="en-US" smtClean="0"/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136466" y="40040601"/>
            <a:ext cx="10327719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0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611709" y="40040601"/>
            <a:ext cx="6885146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0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EC74AA-BB1C-4A2E-882C-0D6903BA86EC}" type="slidenum">
              <a:rPr lang="zh-TW" altLang="en-US" smtClean="0"/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060065" rtl="0" eaLnBrk="1" latinLnBrk="0" hangingPunct="1">
        <a:lnSpc>
          <a:spcPct val="90000"/>
        </a:lnSpc>
        <a:spcBef>
          <a:spcPct val="0"/>
        </a:spcBef>
        <a:buNone/>
        <a:defRPr sz="1472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65175" indent="-765175" algn="l" defTabSz="3060065" rtl="0" eaLnBrk="1" latinLnBrk="0" hangingPunct="1">
        <a:lnSpc>
          <a:spcPct val="90000"/>
        </a:lnSpc>
        <a:spcBef>
          <a:spcPts val="3345"/>
        </a:spcBef>
        <a:buFont typeface="Arial" panose="020B0604020202020204" pitchFamily="34" charset="0"/>
        <a:buChar char="•"/>
        <a:defRPr sz="9370" kern="1200">
          <a:solidFill>
            <a:schemeClr val="tx1"/>
          </a:solidFill>
          <a:latin typeface="+mn-lt"/>
          <a:ea typeface="+mn-ea"/>
          <a:cs typeface="+mn-cs"/>
        </a:defRPr>
      </a:lvl1pPr>
      <a:lvl2pPr marL="2294890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8030" kern="1200">
          <a:solidFill>
            <a:schemeClr val="tx1"/>
          </a:solidFill>
          <a:latin typeface="+mn-lt"/>
          <a:ea typeface="+mn-ea"/>
          <a:cs typeface="+mn-cs"/>
        </a:defRPr>
      </a:lvl2pPr>
      <a:lvl3pPr marL="3825240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695" kern="1200">
          <a:solidFill>
            <a:schemeClr val="tx1"/>
          </a:solidFill>
          <a:latin typeface="+mn-lt"/>
          <a:ea typeface="+mn-ea"/>
          <a:cs typeface="+mn-cs"/>
        </a:defRPr>
      </a:lvl3pPr>
      <a:lvl4pPr marL="5354955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025" kern="1200">
          <a:solidFill>
            <a:schemeClr val="tx1"/>
          </a:solidFill>
          <a:latin typeface="+mn-lt"/>
          <a:ea typeface="+mn-ea"/>
          <a:cs typeface="+mn-cs"/>
        </a:defRPr>
      </a:lvl4pPr>
      <a:lvl5pPr marL="6885305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025" kern="1200">
          <a:solidFill>
            <a:schemeClr val="tx1"/>
          </a:solidFill>
          <a:latin typeface="+mn-lt"/>
          <a:ea typeface="+mn-ea"/>
          <a:cs typeface="+mn-cs"/>
        </a:defRPr>
      </a:lvl5pPr>
      <a:lvl6pPr marL="8415020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025" kern="1200">
          <a:solidFill>
            <a:schemeClr val="tx1"/>
          </a:solidFill>
          <a:latin typeface="+mn-lt"/>
          <a:ea typeface="+mn-ea"/>
          <a:cs typeface="+mn-cs"/>
        </a:defRPr>
      </a:lvl6pPr>
      <a:lvl7pPr marL="9945370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025" kern="1200">
          <a:solidFill>
            <a:schemeClr val="tx1"/>
          </a:solidFill>
          <a:latin typeface="+mn-lt"/>
          <a:ea typeface="+mn-ea"/>
          <a:cs typeface="+mn-cs"/>
        </a:defRPr>
      </a:lvl7pPr>
      <a:lvl8pPr marL="11475085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025" kern="1200">
          <a:solidFill>
            <a:schemeClr val="tx1"/>
          </a:solidFill>
          <a:latin typeface="+mn-lt"/>
          <a:ea typeface="+mn-ea"/>
          <a:cs typeface="+mn-cs"/>
        </a:defRPr>
      </a:lvl8pPr>
      <a:lvl9pPr marL="13005435" indent="-765175" algn="l" defTabSz="3060065" rtl="0" eaLnBrk="1" latinLnBrk="0" hangingPunct="1">
        <a:lnSpc>
          <a:spcPct val="90000"/>
        </a:lnSpc>
        <a:spcBef>
          <a:spcPts val="1675"/>
        </a:spcBef>
        <a:buFont typeface="Arial" panose="020B0604020202020204" pitchFamily="34" charset="0"/>
        <a:buChar char="•"/>
        <a:defRPr sz="6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1pPr>
      <a:lvl2pPr marL="1529715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2pPr>
      <a:lvl3pPr marL="3060065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3pPr>
      <a:lvl4pPr marL="4589780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4pPr>
      <a:lvl5pPr marL="6120130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5pPr>
      <a:lvl6pPr marL="7649845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6pPr>
      <a:lvl7pPr marL="9180195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7pPr>
      <a:lvl8pPr marL="10709910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8pPr>
      <a:lvl9pPr marL="12240260" algn="l" defTabSz="3060065" rtl="0" eaLnBrk="1" latinLnBrk="0" hangingPunct="1">
        <a:defRPr sz="6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群組 7"/>
          <p:cNvGrpSpPr/>
          <p:nvPr/>
        </p:nvGrpSpPr>
        <p:grpSpPr>
          <a:xfrm>
            <a:off x="0" y="0"/>
            <a:ext cx="30517200" cy="43078040"/>
            <a:chOff x="0" y="0"/>
            <a:chExt cx="30517200" cy="43078040"/>
          </a:xfrm>
        </p:grpSpPr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30517200" cy="43078040"/>
            </a:xfrm>
            <a:prstGeom prst="rect">
              <a:avLst/>
            </a:prstGeom>
          </p:spPr>
        </p:pic>
        <p:sp>
          <p:nvSpPr>
            <p:cNvPr id="7" name="矩形 6"/>
            <p:cNvSpPr/>
            <p:nvPr/>
          </p:nvSpPr>
          <p:spPr>
            <a:xfrm>
              <a:off x="16674353" y="5271246"/>
              <a:ext cx="12962965" cy="145228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0" name="文字方塊 9"/>
          <p:cNvSpPr txBox="1"/>
          <p:nvPr/>
        </p:nvSpPr>
        <p:spPr>
          <a:xfrm>
            <a:off x="3213040" y="6240894"/>
            <a:ext cx="26922625" cy="1799783"/>
          </a:xfrm>
          <a:prstGeom prst="roundRect">
            <a:avLst/>
          </a:prstGeom>
          <a:gradFill flip="none" rotWithShape="1">
            <a:gsLst>
              <a:gs pos="0">
                <a:schemeClr val="accent6">
                  <a:lumMod val="5000"/>
                  <a:lumOff val="95000"/>
                </a:schemeClr>
              </a:gs>
              <a:gs pos="74000">
                <a:schemeClr val="accent6">
                  <a:lumMod val="45000"/>
                  <a:lumOff val="55000"/>
                </a:schemeClr>
              </a:gs>
              <a:gs pos="83000">
                <a:schemeClr val="accent6">
                  <a:lumMod val="45000"/>
                  <a:lumOff val="55000"/>
                </a:schemeClr>
              </a:gs>
              <a:gs pos="100000">
                <a:schemeClr val="accent6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 wrap="square" rtlCol="0">
            <a:spAutoFit/>
          </a:bodyPr>
          <a:lstStyle/>
          <a:p>
            <a:r>
              <a:rPr lang="zh-TW" altLang="en-US" sz="9970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作品名稱：</a:t>
            </a:r>
            <a:r>
              <a:rPr lang="en-US" altLang="zh-TW" sz="9970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(</a:t>
            </a:r>
            <a:r>
              <a:rPr lang="zh-TW" altLang="en-US" sz="9970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華康超明體</a:t>
            </a:r>
            <a:r>
              <a:rPr lang="en-US" altLang="zh-TW" sz="9970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100</a:t>
            </a:r>
            <a:r>
              <a:rPr lang="zh-TW" altLang="en-US" sz="9970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字元</a:t>
            </a:r>
            <a:r>
              <a:rPr lang="en-US" altLang="zh-TW" sz="9970" dirty="0">
                <a:solidFill>
                  <a:srgbClr val="00B050"/>
                </a:solidFill>
                <a:latin typeface="華康超明體" panose="02020C09000000000000" pitchFamily="49" charset="-120"/>
                <a:ea typeface="華康超明體" panose="02020C09000000000000" pitchFamily="49" charset="-120"/>
              </a:rPr>
              <a:t>)</a:t>
            </a:r>
            <a:endParaRPr lang="zh-TW" altLang="en-US" sz="9970" dirty="0">
              <a:solidFill>
                <a:srgbClr val="00B050"/>
              </a:solidFill>
              <a:latin typeface="華康超明體" panose="02020C09000000000000" pitchFamily="49" charset="-120"/>
              <a:ea typeface="華康超明體" panose="02020C09000000000000" pitchFamily="49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</Words>
  <Application>WPS 演示</Application>
  <PresentationFormat>自訂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新細明體</vt:lpstr>
      <vt:lpstr>Wingdings</vt:lpstr>
      <vt:lpstr>微軟正黑體</vt:lpstr>
      <vt:lpstr>華康超明體</vt:lpstr>
      <vt:lpstr>新細明體</vt:lpstr>
      <vt:lpstr>Calibri</vt:lpstr>
      <vt:lpstr>Microsoft YaHei</vt:lpstr>
      <vt:lpstr>SimSun</vt:lpstr>
      <vt:lpstr>Arial Unicode MS</vt:lpstr>
      <vt:lpstr>Calibri Light</vt:lpstr>
      <vt:lpstr>Office 佈景主題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珮嘉 黃</dc:creator>
  <cp:lastModifiedBy>fly C</cp:lastModifiedBy>
  <cp:revision>34</cp:revision>
  <cp:lastPrinted>2022-06-01T06:52:00Z</cp:lastPrinted>
  <dcterms:created xsi:type="dcterms:W3CDTF">2022-05-30T02:50:00Z</dcterms:created>
  <dcterms:modified xsi:type="dcterms:W3CDTF">2026-05-08T05:56:26Z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B25AC8E1958242CAAC014229D6E35A65_12</vt:lpwstr>
  </property>
  <property fmtid="{D5CDD505-2E9C-101B-9397-08002B2CF9AE}" pid="3" name="KSOProductBuildVer">
    <vt:lpwstr>3076-12.1.0.25242</vt:lpwstr>
  </property>
</Properties>
</file>