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30600650" cy="43200638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2B9"/>
    <a:srgbClr val="E68A9D"/>
    <a:srgbClr val="FADBDB"/>
    <a:srgbClr val="F8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7" d="100"/>
          <a:sy n="17" d="100"/>
        </p:scale>
        <p:origin x="4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A2F2FBF-2D42-4F4E-B1A9-475995E4A57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717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F3C8575-B829-4D5C-BB7C-691DF54E0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48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1pPr>
    <a:lvl2pPr marL="2012700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2pPr>
    <a:lvl3pPr marL="4025401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3pPr>
    <a:lvl4pPr marL="6038099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4pPr>
    <a:lvl5pPr marL="8050800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5pPr>
    <a:lvl6pPr marL="10063500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6pPr>
    <a:lvl7pPr marL="12076200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7pPr>
    <a:lvl8pPr marL="14088900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8pPr>
    <a:lvl9pPr marL="16101599" algn="l" defTabSz="4025401" rtl="0" eaLnBrk="1" latinLnBrk="0" hangingPunct="1">
      <a:defRPr sz="5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7070108"/>
            <a:ext cx="26010553" cy="15040222"/>
          </a:xfrm>
        </p:spPr>
        <p:txBody>
          <a:bodyPr anchor="b"/>
          <a:lstStyle>
            <a:lvl1pPr algn="ctr">
              <a:defRPr sz="2007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081" y="22690338"/>
            <a:ext cx="22950488" cy="10430151"/>
          </a:xfrm>
        </p:spPr>
        <p:txBody>
          <a:bodyPr/>
          <a:lstStyle>
            <a:lvl1pPr marL="0" indent="0" algn="ctr">
              <a:buNone/>
              <a:defRPr sz="8032"/>
            </a:lvl1pPr>
            <a:lvl2pPr marL="1530020" indent="0" algn="ctr">
              <a:buNone/>
              <a:defRPr sz="6693"/>
            </a:lvl2pPr>
            <a:lvl3pPr marL="3060040" indent="0" algn="ctr">
              <a:buNone/>
              <a:defRPr sz="6024"/>
            </a:lvl3pPr>
            <a:lvl4pPr marL="4590059" indent="0" algn="ctr">
              <a:buNone/>
              <a:defRPr sz="5354"/>
            </a:lvl4pPr>
            <a:lvl5pPr marL="6120079" indent="0" algn="ctr">
              <a:buNone/>
              <a:defRPr sz="5354"/>
            </a:lvl5pPr>
            <a:lvl6pPr marL="7650099" indent="0" algn="ctr">
              <a:buNone/>
              <a:defRPr sz="5354"/>
            </a:lvl6pPr>
            <a:lvl7pPr marL="9180119" indent="0" algn="ctr">
              <a:buNone/>
              <a:defRPr sz="5354"/>
            </a:lvl7pPr>
            <a:lvl8pPr marL="10710139" indent="0" algn="ctr">
              <a:buNone/>
              <a:defRPr sz="5354"/>
            </a:lvl8pPr>
            <a:lvl9pPr marL="12240158" indent="0" algn="ctr">
              <a:buNone/>
              <a:defRPr sz="53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0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16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98592" y="2300034"/>
            <a:ext cx="6598265" cy="366105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97" y="2300034"/>
            <a:ext cx="19412287" cy="366105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56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66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58" y="10770172"/>
            <a:ext cx="26393061" cy="17970262"/>
          </a:xfrm>
        </p:spPr>
        <p:txBody>
          <a:bodyPr anchor="b"/>
          <a:lstStyle>
            <a:lvl1pPr>
              <a:defRPr sz="2007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7858" y="28910440"/>
            <a:ext cx="26393061" cy="9450136"/>
          </a:xfrm>
        </p:spPr>
        <p:txBody>
          <a:bodyPr/>
          <a:lstStyle>
            <a:lvl1pPr marL="0" indent="0">
              <a:buNone/>
              <a:defRPr sz="8032">
                <a:solidFill>
                  <a:schemeClr val="tx1"/>
                </a:solidFill>
              </a:defRPr>
            </a:lvl1pPr>
            <a:lvl2pPr marL="1530020" indent="0">
              <a:buNone/>
              <a:defRPr sz="6693">
                <a:solidFill>
                  <a:schemeClr val="tx1">
                    <a:tint val="75000"/>
                  </a:schemeClr>
                </a:solidFill>
              </a:defRPr>
            </a:lvl2pPr>
            <a:lvl3pPr marL="306004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3pPr>
            <a:lvl4pPr marL="459005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4pPr>
            <a:lvl5pPr marL="612007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5pPr>
            <a:lvl6pPr marL="765009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6pPr>
            <a:lvl7pPr marL="918011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78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95" y="11500170"/>
            <a:ext cx="13005276" cy="274104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1579" y="11500170"/>
            <a:ext cx="13005276" cy="274104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62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300044"/>
            <a:ext cx="26393061" cy="83501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7784" y="10590160"/>
            <a:ext cx="12945507" cy="5190073"/>
          </a:xfrm>
        </p:spPr>
        <p:txBody>
          <a:bodyPr anchor="b"/>
          <a:lstStyle>
            <a:lvl1pPr marL="0" indent="0">
              <a:buNone/>
              <a:defRPr sz="8032" b="1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7784" y="15780233"/>
            <a:ext cx="12945507" cy="2321034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1581" y="10590160"/>
            <a:ext cx="13009262" cy="5190073"/>
          </a:xfrm>
        </p:spPr>
        <p:txBody>
          <a:bodyPr anchor="b"/>
          <a:lstStyle>
            <a:lvl1pPr marL="0" indent="0">
              <a:buNone/>
              <a:defRPr sz="8032" b="1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1581" y="15780233"/>
            <a:ext cx="13009262" cy="2321034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03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32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9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880042"/>
            <a:ext cx="9869506" cy="10080149"/>
          </a:xfrm>
        </p:spPr>
        <p:txBody>
          <a:bodyPr anchor="b"/>
          <a:lstStyle>
            <a:lvl1pPr>
              <a:defRPr sz="1070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9262" y="6220102"/>
            <a:ext cx="15491579" cy="30700453"/>
          </a:xfrm>
        </p:spPr>
        <p:txBody>
          <a:bodyPr/>
          <a:lstStyle>
            <a:lvl1pPr>
              <a:defRPr sz="10709"/>
            </a:lvl1pPr>
            <a:lvl2pPr>
              <a:defRPr sz="9370"/>
            </a:lvl2pPr>
            <a:lvl3pPr>
              <a:defRPr sz="8032"/>
            </a:lvl3pPr>
            <a:lvl4pPr>
              <a:defRPr sz="6693"/>
            </a:lvl4pPr>
            <a:lvl5pPr>
              <a:defRPr sz="6693"/>
            </a:lvl5pPr>
            <a:lvl6pPr>
              <a:defRPr sz="6693"/>
            </a:lvl6pPr>
            <a:lvl7pPr>
              <a:defRPr sz="6693"/>
            </a:lvl7pPr>
            <a:lvl8pPr>
              <a:defRPr sz="6693"/>
            </a:lvl8pPr>
            <a:lvl9pPr>
              <a:defRPr sz="669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12960191"/>
            <a:ext cx="9869506" cy="24010358"/>
          </a:xfrm>
        </p:spPr>
        <p:txBody>
          <a:bodyPr/>
          <a:lstStyle>
            <a:lvl1pPr marL="0" indent="0">
              <a:buNone/>
              <a:defRPr sz="5354"/>
            </a:lvl1pPr>
            <a:lvl2pPr marL="1530020" indent="0">
              <a:buNone/>
              <a:defRPr sz="4685"/>
            </a:lvl2pPr>
            <a:lvl3pPr marL="3060040" indent="0">
              <a:buNone/>
              <a:defRPr sz="4016"/>
            </a:lvl3pPr>
            <a:lvl4pPr marL="4590059" indent="0">
              <a:buNone/>
              <a:defRPr sz="3347"/>
            </a:lvl4pPr>
            <a:lvl5pPr marL="6120079" indent="0">
              <a:buNone/>
              <a:defRPr sz="3347"/>
            </a:lvl5pPr>
            <a:lvl6pPr marL="7650099" indent="0">
              <a:buNone/>
              <a:defRPr sz="3347"/>
            </a:lvl6pPr>
            <a:lvl7pPr marL="9180119" indent="0">
              <a:buNone/>
              <a:defRPr sz="3347"/>
            </a:lvl7pPr>
            <a:lvl8pPr marL="10710139" indent="0">
              <a:buNone/>
              <a:defRPr sz="3347"/>
            </a:lvl8pPr>
            <a:lvl9pPr marL="12240158" indent="0">
              <a:buNone/>
              <a:defRPr sz="334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42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880042"/>
            <a:ext cx="9869506" cy="10080149"/>
          </a:xfrm>
        </p:spPr>
        <p:txBody>
          <a:bodyPr anchor="b"/>
          <a:lstStyle>
            <a:lvl1pPr>
              <a:defRPr sz="1070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09262" y="6220102"/>
            <a:ext cx="15491579" cy="30700453"/>
          </a:xfrm>
        </p:spPr>
        <p:txBody>
          <a:bodyPr anchor="t"/>
          <a:lstStyle>
            <a:lvl1pPr marL="0" indent="0">
              <a:buNone/>
              <a:defRPr sz="10709"/>
            </a:lvl1pPr>
            <a:lvl2pPr marL="1530020" indent="0">
              <a:buNone/>
              <a:defRPr sz="9370"/>
            </a:lvl2pPr>
            <a:lvl3pPr marL="3060040" indent="0">
              <a:buNone/>
              <a:defRPr sz="8032"/>
            </a:lvl3pPr>
            <a:lvl4pPr marL="4590059" indent="0">
              <a:buNone/>
              <a:defRPr sz="6693"/>
            </a:lvl4pPr>
            <a:lvl5pPr marL="6120079" indent="0">
              <a:buNone/>
              <a:defRPr sz="6693"/>
            </a:lvl5pPr>
            <a:lvl6pPr marL="7650099" indent="0">
              <a:buNone/>
              <a:defRPr sz="6693"/>
            </a:lvl6pPr>
            <a:lvl7pPr marL="9180119" indent="0">
              <a:buNone/>
              <a:defRPr sz="6693"/>
            </a:lvl7pPr>
            <a:lvl8pPr marL="10710139" indent="0">
              <a:buNone/>
              <a:defRPr sz="6693"/>
            </a:lvl8pPr>
            <a:lvl9pPr marL="12240158" indent="0">
              <a:buNone/>
              <a:defRPr sz="669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12960191"/>
            <a:ext cx="9869506" cy="24010358"/>
          </a:xfrm>
        </p:spPr>
        <p:txBody>
          <a:bodyPr/>
          <a:lstStyle>
            <a:lvl1pPr marL="0" indent="0">
              <a:buNone/>
              <a:defRPr sz="5354"/>
            </a:lvl1pPr>
            <a:lvl2pPr marL="1530020" indent="0">
              <a:buNone/>
              <a:defRPr sz="4685"/>
            </a:lvl2pPr>
            <a:lvl3pPr marL="3060040" indent="0">
              <a:buNone/>
              <a:defRPr sz="4016"/>
            </a:lvl3pPr>
            <a:lvl4pPr marL="4590059" indent="0">
              <a:buNone/>
              <a:defRPr sz="3347"/>
            </a:lvl4pPr>
            <a:lvl5pPr marL="6120079" indent="0">
              <a:buNone/>
              <a:defRPr sz="3347"/>
            </a:lvl5pPr>
            <a:lvl6pPr marL="7650099" indent="0">
              <a:buNone/>
              <a:defRPr sz="3347"/>
            </a:lvl6pPr>
            <a:lvl7pPr marL="9180119" indent="0">
              <a:buNone/>
              <a:defRPr sz="3347"/>
            </a:lvl7pPr>
            <a:lvl8pPr marL="10710139" indent="0">
              <a:buNone/>
              <a:defRPr sz="3347"/>
            </a:lvl8pPr>
            <a:lvl9pPr marL="12240158" indent="0">
              <a:buNone/>
              <a:defRPr sz="334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2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795" y="2300044"/>
            <a:ext cx="26393061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95" y="11500170"/>
            <a:ext cx="26393061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795" y="40040601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31-5DF5-4395-A151-E447E7CB3918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6466" y="40040601"/>
            <a:ext cx="1032771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1709" y="40040601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74AA-BB1C-4A2E-882C-0D6903BA8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3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60040" rtl="0" eaLnBrk="1" latinLnBrk="0" hangingPunct="1">
        <a:lnSpc>
          <a:spcPct val="90000"/>
        </a:lnSpc>
        <a:spcBef>
          <a:spcPct val="0"/>
        </a:spcBef>
        <a:buNone/>
        <a:defRPr sz="14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5010" indent="-765010" algn="l" defTabSz="3060040" rtl="0" eaLnBrk="1" latinLnBrk="0" hangingPunct="1">
        <a:lnSpc>
          <a:spcPct val="90000"/>
        </a:lnSpc>
        <a:spcBef>
          <a:spcPts val="3347"/>
        </a:spcBef>
        <a:buFont typeface="Arial" panose="020B0604020202020204" pitchFamily="34" charset="0"/>
        <a:buChar char="•"/>
        <a:defRPr sz="9370" kern="1200">
          <a:solidFill>
            <a:schemeClr val="tx1"/>
          </a:solidFill>
          <a:latin typeface="+mn-lt"/>
          <a:ea typeface="+mn-ea"/>
          <a:cs typeface="+mn-cs"/>
        </a:defRPr>
      </a:lvl1pPr>
      <a:lvl2pPr marL="2295030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2pPr>
      <a:lvl3pPr marL="3825050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693" kern="1200">
          <a:solidFill>
            <a:schemeClr val="tx1"/>
          </a:solidFill>
          <a:latin typeface="+mn-lt"/>
          <a:ea typeface="+mn-ea"/>
          <a:cs typeface="+mn-cs"/>
        </a:defRPr>
      </a:lvl3pPr>
      <a:lvl4pPr marL="535506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88508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841510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94512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147514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3005168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1pPr>
      <a:lvl2pPr marL="153002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2pPr>
      <a:lvl3pPr marL="306004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3pPr>
      <a:lvl4pPr marL="459005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12007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765009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18011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071013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2240158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33FC422-25F3-8172-B05D-0F9C4139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69445"/>
              </p:ext>
            </p:extLst>
          </p:nvPr>
        </p:nvGraphicFramePr>
        <p:xfrm>
          <a:off x="2974042" y="8638058"/>
          <a:ext cx="27000000" cy="431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158">
                  <a:extLst>
                    <a:ext uri="{9D8B030D-6E8A-4147-A177-3AD203B41FA5}">
                      <a16:colId xmlns:a16="http://schemas.microsoft.com/office/drawing/2014/main" val="2883653554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148291207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757689741"/>
                    </a:ext>
                  </a:extLst>
                </a:gridCol>
                <a:gridCol w="11533642">
                  <a:extLst>
                    <a:ext uri="{9D8B030D-6E8A-4147-A177-3AD203B41FA5}">
                      <a16:colId xmlns:a16="http://schemas.microsoft.com/office/drawing/2014/main" val="390356645"/>
                    </a:ext>
                  </a:extLst>
                </a:gridCol>
              </a:tblGrid>
              <a:tr h="16870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團隊名稱：</a:t>
                      </a:r>
                      <a:endParaRPr lang="zh-TW" altLang="en-US" sz="6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6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團隊名稱</a:t>
                      </a:r>
                      <a:r>
                        <a:rPr lang="en-US" altLang="zh-TW" sz="6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6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微軟正黑體</a:t>
                      </a:r>
                      <a:r>
                        <a:rPr lang="en-US" altLang="zh-TW" sz="6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6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字元</a:t>
                      </a:r>
                      <a:r>
                        <a:rPr lang="en-US" altLang="zh-TW" sz="6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4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25739"/>
                  </a:ext>
                </a:extLst>
              </a:tr>
              <a:tr h="2628000"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指導老師：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6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      老師</a:t>
                      </a:r>
                    </a:p>
                  </a:txBody>
                  <a:tcPr marL="90000" marR="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60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成員姓名：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6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1159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4A1094BB-3489-83A0-BE5E-DB5FFD7F5616}"/>
              </a:ext>
            </a:extLst>
          </p:cNvPr>
          <p:cNvSpPr txBox="1"/>
          <p:nvPr/>
        </p:nvSpPr>
        <p:spPr>
          <a:xfrm>
            <a:off x="3012142" y="6200451"/>
            <a:ext cx="27000000" cy="1804749"/>
          </a:xfrm>
          <a:prstGeom prst="roundRect">
            <a:avLst/>
          </a:prstGeom>
          <a:gradFill flip="none" rotWithShape="1">
            <a:gsLst>
              <a:gs pos="0">
                <a:srgbClr val="F1B2B9"/>
              </a:gs>
              <a:gs pos="50000">
                <a:srgbClr val="FADBDB"/>
              </a:gs>
              <a:gs pos="100000">
                <a:srgbClr val="F1B2B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zh-TW" altLang="en-US" sz="100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作品名稱：</a:t>
            </a:r>
            <a:r>
              <a:rPr lang="en-US" altLang="zh-TW" sz="100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100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華康超明體</a:t>
            </a:r>
            <a:r>
              <a:rPr lang="en-US" altLang="zh-TW" sz="100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100</a:t>
            </a:r>
            <a:r>
              <a:rPr lang="zh-TW" altLang="en-US" sz="100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字元</a:t>
            </a:r>
            <a:r>
              <a:rPr lang="en-US" altLang="zh-TW" sz="10000" dirty="0">
                <a:solidFill>
                  <a:srgbClr val="0070C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endParaRPr lang="zh-TW" altLang="en-US" sz="10000" dirty="0">
              <a:solidFill>
                <a:srgbClr val="0070C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28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18151</TotalTime>
  <Words>30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華康超明體</vt:lpstr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珮嘉 黃</dc:creator>
  <cp:lastModifiedBy>研究發展處 創新育成及技轉中心 黃珮嘉職員</cp:lastModifiedBy>
  <cp:revision>19</cp:revision>
  <cp:lastPrinted>2022-06-01T06:52:43Z</cp:lastPrinted>
  <dcterms:created xsi:type="dcterms:W3CDTF">2022-05-30T02:50:19Z</dcterms:created>
  <dcterms:modified xsi:type="dcterms:W3CDTF">2023-11-15T01:19:45Z</dcterms:modified>
</cp:coreProperties>
</file>